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>
        <p:scale>
          <a:sx n="66" d="100"/>
          <a:sy n="66" d="100"/>
        </p:scale>
        <p:origin x="684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9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51105"/>
            <a:ext cx="207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904461" y="137563"/>
            <a:ext cx="288234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[NOM Prénom </a:t>
            </a:r>
            <a:r>
              <a:rPr lang="fr-FR" dirty="0" err="1"/>
              <a:t>n°candidat</a:t>
            </a:r>
            <a:r>
              <a:rPr lang="fr-F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3210890" y="4301149"/>
            <a:ext cx="1807677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812085" y="6105337"/>
            <a:ext cx="2650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798440" y="2097436"/>
            <a:ext cx="2650787" cy="20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0" y="4301149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812085" y="6105337"/>
            <a:ext cx="2650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5253699" y="6105337"/>
            <a:ext cx="2650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40" y="2097436"/>
            <a:ext cx="5041870" cy="20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608843" y="5304719"/>
            <a:ext cx="32369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07" y="1748339"/>
            <a:ext cx="3082290" cy="38423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6" y="2227341"/>
            <a:ext cx="5123181" cy="3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777" y="5974977"/>
            <a:ext cx="2378245" cy="585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6573" y="2440814"/>
            <a:ext cx="1557204" cy="12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2276573" y="2440814"/>
            <a:ext cx="1557204" cy="12165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67" y="2205824"/>
            <a:ext cx="3788544" cy="3087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5770033" y="2853267"/>
            <a:ext cx="402167" cy="3090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3833777" y="2433142"/>
            <a:ext cx="1944818" cy="41662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3833777" y="3162300"/>
            <a:ext cx="1944818" cy="49511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784253" y="5605645"/>
            <a:ext cx="447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3" y="5650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III.  T</a:t>
            </a:r>
            <a:r>
              <a:rPr lang="fr-FR" sz="3600" dirty="0"/>
              <a:t>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2700" dirty="0"/>
              <a:t>a) Détermination du front d’onde aux points d’échantillonnage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4945" y="1953054"/>
            <a:ext cx="3397371" cy="317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1" y="5581285"/>
            <a:ext cx="8167098" cy="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26" y="3771693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9" y="3756878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951016" y="488565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542651" y="4862386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1" y="2177380"/>
            <a:ext cx="5026166" cy="8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5782972" y="1617775"/>
            <a:ext cx="2615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front d’onde interpolé « ressemble » au pochon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628FB-6717-DA4C-56F5-308F4906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sz="3600" dirty="0"/>
              <a:t>c) Caractérisation de la déformation du front d’onde </a:t>
            </a:r>
            <a:endParaRPr lang="fr-FR" dirty="0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615" y="4205324"/>
            <a:ext cx="4672330" cy="7956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8" y="4300955"/>
            <a:ext cx="4220038" cy="6043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341097" y="369693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EDE8A58-8968-C625-D718-D8A2D11C32BD}"/>
              </a:ext>
            </a:extLst>
          </p:cNvPr>
          <p:cNvSpPr txBox="1"/>
          <p:nvPr/>
        </p:nvSpPr>
        <p:spPr>
          <a:xfrm>
            <a:off x="241928" y="2593902"/>
            <a:ext cx="97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995751" y="5129739"/>
            <a:ext cx="3819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m = nombre de méridiens affectés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 = ordre du polynôme</a:t>
            </a:r>
            <a:endParaRPr lang="fr-FR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16253C3-08D0-2CE2-1347-4702E5642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557045"/>
            <a:ext cx="3484748" cy="4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269"/>
            <a:ext cx="8596668" cy="1320800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1637107"/>
            <a:ext cx="5416861" cy="2397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6102022" y="4122910"/>
            <a:ext cx="2232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72" y="4487760"/>
            <a:ext cx="2439312" cy="1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907" y="2264382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506376" y="488062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641233" y="2971068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5461807" y="1233820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841728" y="3571233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5769171" y="2370904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Decomposition</a:t>
            </a:r>
            <a:r>
              <a:rPr lang="fr-FR" dirty="0"/>
              <a:t> de la déformation du front d’onde sur le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2005683" y="3073719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6" y="2446904"/>
            <a:ext cx="4349013" cy="62681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96" y="1930400"/>
            <a:ext cx="2009489" cy="20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81" y="4068362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4105530" cy="3079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364077"/>
            <a:ext cx="3845764" cy="28843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2248051" y="50689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6418158" y="2994745"/>
            <a:ext cx="96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1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2" y="185927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249018"/>
          </a:xfrm>
        </p:spPr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58617"/>
            <a:ext cx="2733930" cy="20504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89" y="4025349"/>
            <a:ext cx="3087757" cy="23158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1622062"/>
            <a:ext cx="3049335" cy="228700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550505" y="4144618"/>
            <a:ext cx="98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4482548" y="3539732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7563679" y="414461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Ordre 5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36" y="4454137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88" y="47496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6016861" y="4456294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4304224" y="4819146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</a:t>
            </a:r>
            <a:r>
              <a:rPr lang="fr-FR" b="1" dirty="0"/>
              <a:t>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804434" y="5172786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-0,0040	-0,0041</a:t>
            </a:r>
            <a:r>
              <a:rPr lang="fr-FR" dirty="0"/>
              <a:t>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3394311" y="5542118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-0,0023	-0,0026</a:t>
            </a:r>
            <a:r>
              <a:rPr lang="fr-FR" dirty="0"/>
              <a:t>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898330" y="5886118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481592" y="6258079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</a:t>
            </a:r>
            <a:r>
              <a:rPr lang="fr-FR" sz="1200" dirty="0"/>
              <a:t>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646411" y="4071877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535081" y="4640960"/>
            <a:ext cx="481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80" y="1312700"/>
            <a:ext cx="3049335" cy="22870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85" y="1353493"/>
            <a:ext cx="3179539" cy="23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621096" y="1930400"/>
            <a:ext cx="670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Mesure précise des défauts 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Elaboration d’une correction OU changement de la position du rayon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64FD5B-8B0B-F867-75CE-C2CD4FD118D8}"/>
              </a:ext>
            </a:extLst>
          </p:cNvPr>
          <p:cNvSpPr txBox="1"/>
          <p:nvPr/>
        </p:nvSpPr>
        <p:spPr>
          <a:xfrm>
            <a:off x="2636196" y="3501957"/>
            <a:ext cx="38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Schémas laser déplacé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685800" lvl="1" indent="-228600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685800" lvl="1" indent="-228600" algn="l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8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Expérimentation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Données obtenues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5713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Détermination du front d’onde aux points d’échantillonnage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49"/>
            <a:ext cx="8596668" cy="1320800"/>
          </a:xfrm>
        </p:spPr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31" y="2635042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3698488" y="1844913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7074437" y="2075745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Quelques origines des défauts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Cristallin</a:t>
            </a:r>
          </a:p>
          <a:p>
            <a:pPr marL="285750" indent="-285750">
              <a:buFontTx/>
              <a:buChar char="-"/>
            </a:pPr>
            <a:r>
              <a:rPr lang="fr-FR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4383156" y="2635042"/>
            <a:ext cx="626165" cy="1777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960231" y="3559382"/>
            <a:ext cx="554369" cy="31687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3528392" y="5239094"/>
            <a:ext cx="912979" cy="1777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2136912" y="4810089"/>
            <a:ext cx="636105" cy="18929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890590" cy="1021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</a:t>
            </a:r>
            <a:br>
              <a:rPr lang="fr-FR" sz="3800" dirty="0"/>
            </a:br>
            <a:br>
              <a:rPr lang="fr-FR" sz="3800" dirty="0"/>
            </a:br>
            <a:br>
              <a:rPr lang="fr-FR" sz="3800" dirty="0"/>
            </a:br>
            <a:r>
              <a:rPr lang="fr-FR" sz="3800" dirty="0"/>
              <a:t>0.		Introduction</a:t>
            </a:r>
            <a:br>
              <a:rPr lang="fr-FR" sz="3800" dirty="0"/>
            </a:b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26" y="1705170"/>
            <a:ext cx="751304" cy="25618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1052547" y="4331027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FR" dirty="0"/>
              <a:t>0.	Introduction</a:t>
            </a:r>
            <a:br>
              <a:rPr lang="fr-FR" dirty="0"/>
            </a:br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599936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	front d’onde par les inhomogénéités</a:t>
            </a: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26" y="2274081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988139" y="3755852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3716882" y="3755852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3749443" y="5022182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4604629" y="17980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5025354" y="3205981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4681704" y="284149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34065" y="5345242"/>
            <a:ext cx="461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traversée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32913" y="2022194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03777" y="273715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16388" y="483005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03777" y="3230024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03777" y="3735862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16388" y="4300067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76" y="2561745"/>
            <a:ext cx="3962516" cy="263833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2" y="2472994"/>
            <a:ext cx="4544078" cy="27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3091</TotalTime>
  <Words>567</Words>
  <Application>Microsoft Office PowerPoint</Application>
  <PresentationFormat>Grand écran</PresentationFormat>
  <Paragraphs>116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   0.  Introduction  b)  Modélisation de l’œil</vt:lpstr>
      <vt:lpstr>0. Introduction  c) Différents défauts de l’œil</vt:lpstr>
      <vt:lpstr>I.  Mise en évidence de la déformation d’un  front d’onde par les inhomogénéités  a)  Expérience</vt:lpstr>
      <vt:lpstr>Présentation PowerPoint</vt:lpstr>
      <vt:lpstr>b) Simulation : estimation du temps de parcours</vt:lpstr>
      <vt:lpstr>II.  Mesure de la déformation d’un front d’onde type Shack-Hartmann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Détermination du front d’onde aux points d’échantillonnage</vt:lpstr>
      <vt:lpstr>III.  Traitement informatique du front d’onde reçu  a) Détermination du front d’onde aux points d’échantillonnage</vt:lpstr>
      <vt:lpstr>b) Interpolation de Lagrange</vt:lpstr>
      <vt:lpstr>Reconstitution du front d’onde</vt:lpstr>
      <vt:lpstr>c) Caractérisation de la déformation du front d’onde </vt:lpstr>
      <vt:lpstr>Présentation PowerPoint</vt:lpstr>
      <vt:lpstr>Decomposition de la déformation du front d’onde sur le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Armand CAILLON</cp:lastModifiedBy>
  <cp:revision>59</cp:revision>
  <dcterms:created xsi:type="dcterms:W3CDTF">2022-03-08T11:43:36Z</dcterms:created>
  <dcterms:modified xsi:type="dcterms:W3CDTF">2022-06-07T14:16:50Z</dcterms:modified>
</cp:coreProperties>
</file>